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31" r:id="rId2"/>
    <p:sldId id="332" r:id="rId3"/>
    <p:sldId id="284" r:id="rId4"/>
    <p:sldId id="321" r:id="rId5"/>
    <p:sldId id="322" r:id="rId6"/>
    <p:sldId id="323" r:id="rId7"/>
    <p:sldId id="324" r:id="rId8"/>
    <p:sldId id="325" r:id="rId9"/>
    <p:sldId id="326" r:id="rId10"/>
    <p:sldId id="327" r:id="rId11"/>
    <p:sldId id="328" r:id="rId12"/>
    <p:sldId id="329" r:id="rId13"/>
    <p:sldId id="330" r:id="rId14"/>
    <p:sldId id="318" r:id="rId15"/>
    <p:sldId id="320" r:id="rId16"/>
    <p:sldId id="317" r:id="rId17"/>
    <p:sldId id="314" r:id="rId18"/>
    <p:sldId id="315" r:id="rId1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12-09-2021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7668" y="-174171"/>
            <a:ext cx="8410275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  <p:sldLayoutId id="2147483670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10" Type="http://schemas.openxmlformats.org/officeDocument/2006/relationships/image" Target="../media/image4.png"/><Relationship Id="rId4" Type="http://schemas.openxmlformats.org/officeDocument/2006/relationships/image" Target="../media/image10.tiff"/><Relationship Id="rId9" Type="http://schemas.openxmlformats.org/officeDocument/2006/relationships/hyperlink" Target="https://anubhavtrainings.com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5.jpg"/><Relationship Id="rId7" Type="http://schemas.openxmlformats.org/officeDocument/2006/relationships/image" Target="../media/image1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ackett Report On Corporate Supplier Payments | PYMNT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-26268" y="0"/>
            <a:ext cx="12215092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680495" y="3645024"/>
            <a:ext cx="10827834" cy="1362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bg1"/>
                </a:solidFill>
                <a:latin typeface="Patua One" pitchFamily="2" charset="0"/>
              </a:rPr>
              <a:t>  ABAP RESTFUL APPLICATION    PROGRAMMING</a:t>
            </a:r>
            <a:endParaRPr lang="en-IN" sz="5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</a:t>
            </a:r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33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01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16492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224128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10645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85487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97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ern conference room | Pyron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" y="-26484"/>
            <a:ext cx="12185652" cy="688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821" y="-26484"/>
            <a:ext cx="12185651" cy="6883591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303" y="57696"/>
            <a:ext cx="716512" cy="707703"/>
          </a:xfrm>
          <a:prstGeom prst="rect">
            <a:avLst/>
          </a:prstGeom>
        </p:spPr>
      </p:pic>
      <p:sp>
        <p:nvSpPr>
          <p:cNvPr id="15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9842" y="6471378"/>
            <a:ext cx="2238967" cy="359451"/>
          </a:xfrm>
        </p:spPr>
        <p:txBody>
          <a:bodyPr/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610871" y="275462"/>
            <a:ext cx="10967086" cy="710896"/>
          </a:xfrm>
          <a:prstGeom prst="rect">
            <a:avLst/>
          </a:prstGeom>
        </p:spPr>
        <p:txBody>
          <a:bodyPr vert="horz" lIns="121867" tIns="60933" rIns="121867" bIns="60933" rtlCol="0" anchor="t">
            <a:normAutofit fontScale="92500"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399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</a:t>
            </a:r>
            <a:r>
              <a:rPr lang="en-IN" sz="4399" dirty="0">
                <a:solidFill>
                  <a:schemeClr val="bg1"/>
                </a:solidFill>
                <a:latin typeface="Cooper Black" panose="0208090404030B020404" pitchFamily="18" charset="0"/>
              </a:rPr>
              <a:t>33</a:t>
            </a:r>
            <a:endParaRPr lang="en-IN" sz="4399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737190" y="986358"/>
            <a:ext cx="7962085" cy="2246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Describing the Concept of Custom Entity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Why we use Custom Entity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Implement Custom Entity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Create Business Service</a:t>
            </a:r>
            <a:r>
              <a:rPr lang="en-IN" sz="1999" dirty="0">
                <a:solidFill>
                  <a:schemeClr val="bg1"/>
                </a:solidFill>
              </a:rPr>
              <a:t>s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Prerequisite </a:t>
            </a:r>
            <a:r>
              <a:rPr lang="en-US" sz="1999" dirty="0">
                <a:solidFill>
                  <a:schemeClr val="bg1"/>
                </a:solidFill>
              </a:rPr>
              <a:t>– Maintain </a:t>
            </a:r>
            <a:r>
              <a:rPr lang="en-US" sz="1999" dirty="0" err="1">
                <a:solidFill>
                  <a:schemeClr val="bg1"/>
                </a:solidFill>
              </a:rPr>
              <a:t>Comm</a:t>
            </a:r>
            <a:r>
              <a:rPr lang="en-US" sz="1999" dirty="0">
                <a:solidFill>
                  <a:schemeClr val="bg1"/>
                </a:solidFill>
              </a:rPr>
              <a:t> </a:t>
            </a:r>
            <a:r>
              <a:rPr lang="en-US" sz="1999" dirty="0">
                <a:solidFill>
                  <a:schemeClr val="bg1"/>
                </a:solidFill>
              </a:rPr>
              <a:t>Scenario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Fiori App for Managed Scenario</a:t>
            </a:r>
            <a:endParaRPr lang="en-IN" sz="1999" dirty="0">
              <a:solidFill>
                <a:schemeClr val="bg1"/>
              </a:solidFill>
            </a:endParaRPr>
          </a:p>
          <a:p>
            <a:pPr marL="742727" lvl="1" indent="-285664">
              <a:buFont typeface="Arial" panose="020B0604020202020204" pitchFamily="34" charset="0"/>
              <a:buChar char="•"/>
            </a:pPr>
            <a:endParaRPr lang="en-US" sz="19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546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197274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957995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65386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04899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21841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413927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9294</TotalTime>
  <Words>261</Words>
  <Application>Microsoft Office PowerPoint</Application>
  <PresentationFormat>Custom</PresentationFormat>
  <Paragraphs>73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Office Theme</vt:lpstr>
      <vt:lpstr>PowerPoint Presentation</vt:lpstr>
      <vt:lpstr>PowerPoint Presentation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265</cp:revision>
  <dcterms:created xsi:type="dcterms:W3CDTF">2013-09-12T13:05:01Z</dcterms:created>
  <dcterms:modified xsi:type="dcterms:W3CDTF">2021-09-12T14:01:41Z</dcterms:modified>
</cp:coreProperties>
</file>